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2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3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7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4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3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0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6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A3542-0C40-47D8-8462-9957699A67D6}" type="datetimeFigureOut">
              <a:rPr lang="en-US" smtClean="0"/>
              <a:t>5/30/19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E476-4917-41F2-B1C5-2EDFEE7B9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0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C:\Users\Warrine\AppData\Local\Temp\Temp1_KidsHoldingSignsClipArtWhimsyWorkshopTeaching.zip\Kids Holding Signs Whimsy Workshop Teaching\Color\boy 2 color 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986" y="402360"/>
            <a:ext cx="3108960" cy="640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C:\Users\Warrine\AppData\Local\Temp\Temp1_KidsHoldingSignsClipArtWhimsyWorkshopTeaching.zip\Kids Holding Signs Whimsy Workshop Teaching\Color\girl 4 color 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456" y="457200"/>
            <a:ext cx="3138006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987309" y="2667993"/>
            <a:ext cx="5925909" cy="3016210"/>
          </a:xfrm>
          <a:prstGeom prst="rect">
            <a:avLst/>
          </a:prstGeom>
          <a:solidFill>
            <a:schemeClr val="bg1"/>
          </a:solidFill>
          <a:ln w="152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Comic Sans MS" panose="030F0702030302020204" pitchFamily="66" charset="0"/>
            </a:endParaRPr>
          </a:p>
          <a:p>
            <a:pPr algn="ctr"/>
            <a:r>
              <a:rPr lang="en-US" sz="7200" dirty="0">
                <a:latin typeface="Comic Sans MS" panose="030F0702030302020204" pitchFamily="66" charset="0"/>
              </a:rPr>
              <a:t>We can read sight words</a:t>
            </a:r>
            <a:r>
              <a:rPr lang="en-US" sz="7200" dirty="0" smtClean="0"/>
              <a:t>.</a:t>
            </a:r>
            <a:endParaRPr lang="en-US" sz="7200" dirty="0"/>
          </a:p>
          <a:p>
            <a:pPr algn="ctr"/>
            <a:endParaRPr lang="en-US" sz="28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1524001" y="0"/>
            <a:ext cx="1064931" cy="6858000"/>
            <a:chOff x="0" y="0"/>
            <a:chExt cx="1064931" cy="6858000"/>
          </a:xfrm>
        </p:grpSpPr>
        <p:sp>
          <p:nvSpPr>
            <p:cNvPr id="8" name="5-Point Star 7"/>
            <p:cNvSpPr/>
            <p:nvPr/>
          </p:nvSpPr>
          <p:spPr>
            <a:xfrm>
              <a:off x="0" y="658368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0" y="329184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0" y="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756710" y="4879064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790611" y="1629088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9409174" y="0"/>
            <a:ext cx="1258827" cy="6858000"/>
            <a:chOff x="7885173" y="0"/>
            <a:chExt cx="1258827" cy="6858000"/>
          </a:xfrm>
        </p:grpSpPr>
        <p:sp>
          <p:nvSpPr>
            <p:cNvPr id="12" name="5-Point Star 11"/>
            <p:cNvSpPr/>
            <p:nvPr/>
          </p:nvSpPr>
          <p:spPr>
            <a:xfrm>
              <a:off x="8869680" y="658368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5-Point Star 12"/>
            <p:cNvSpPr/>
            <p:nvPr/>
          </p:nvSpPr>
          <p:spPr>
            <a:xfrm>
              <a:off x="8869680" y="329184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5-Point Star 13"/>
            <p:cNvSpPr/>
            <p:nvPr/>
          </p:nvSpPr>
          <p:spPr>
            <a:xfrm>
              <a:off x="8869680" y="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8084028" y="4860580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7885173" y="1491928"/>
              <a:ext cx="274320" cy="274320"/>
            </a:xfrm>
            <a:prstGeom prst="star5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085634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:\Users\Warrine\AppData\Local\Temp\Temp1_KidsHoldingSignsClipArtWhimsyWorkshopTeaching.zip\Kids Holding Signs Whimsy Workshop Teaching\Color\girl 5 color 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96858" y="3291840"/>
            <a:ext cx="27982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600" dirty="0" smtClean="0">
                <a:latin typeface="Comic Sans MS" panose="030F0702030302020204" pitchFamily="66" charset="0"/>
              </a:rPr>
              <a:t>that</a:t>
            </a:r>
            <a:endParaRPr lang="en-US" sz="86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167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:\Users\Warrine\AppData\Local\Temp\Temp1_KidsHoldingSignsClipArtWhimsyWorkshopTeaching.zip\Kids Holding Signs Whimsy Workshop Teaching\Color\boy 3 color 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it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932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Warrine\AppData\Local\Temp\Temp1_KidsHoldingSignsClipArtWhimsyWorkshopTeaching.zip\Kids Holding Signs Whimsy Workshop Teaching\Color\boy 1 color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40078" y="3216925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the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6" name="5-Point Star 5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5-Point Star 6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7572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:\Users\Warrine\AppData\Local\Temp\Temp1_KidsHoldingSignsClipArtWhimsyWorkshopTeaching.zip\Kids Holding Signs Whimsy Workshop Teaching\Color\girl 1 color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of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875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Warrine\AppData\Local\Temp\Temp1_KidsHoldingSignsClipArtWhimsyWorkshopTeaching.zip\Kids Holding Signs Whimsy Workshop Teaching\Color\boy 1 color 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40078" y="3216925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and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105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Warrine\AppData\Local\Temp\Temp1_KidsHoldingSignsClipArtWhimsyWorkshopTeaching.zip\Kids Holding Signs Whimsy Workshop Teaching\Color\boy 1 color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a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617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Warrine\AppData\Local\Temp\Temp1_KidsHoldingSignsClipArtWhimsyWorkshopTeaching.zip\Kids Holding Signs Whimsy Workshop Teaching\Color\girl 2 color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34569" y="3229364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to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51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Warrine\AppData\Local\Temp\Temp1_KidsHoldingSignsClipArtWhimsyWorkshopTeaching.zip\Kids Holding Signs Whimsy Workshop Teaching\Color\boy 4 color 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in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279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:\Users\Warrine\AppData\Local\Temp\Temp1_KidsHoldingSignsClipArtWhimsyWorkshopTeaching.zip\Kids Holding Signs Whimsy Workshop Teaching\Color\girl 1 color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791253" y="2864385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is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6618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Warrine\AppData\Local\Temp\Temp1_KidsHoldingSignsClipArtWhimsyWorkshopTeaching.zip\Kids Holding Signs Whimsy Workshop Teaching\Color\boy 3 color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>
                <a:latin typeface="Comic Sans MS" panose="030F0702030302020204" pitchFamily="66" charset="0"/>
              </a:rPr>
              <a:t>you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" name="5-Point Star 11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5-Point Star 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7" name="5-Point Star 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5-Point Star 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2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Wagner, Angie</dc:creator>
  <cp:lastModifiedBy>Wagner, Angie</cp:lastModifiedBy>
  <cp:revision>3</cp:revision>
  <dcterms:created xsi:type="dcterms:W3CDTF">2019-05-30T14:52:06Z</dcterms:created>
  <dcterms:modified xsi:type="dcterms:W3CDTF">2019-05-30T15:29:27Z</dcterms:modified>
</cp:coreProperties>
</file>